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</p:sldIdLst>
  <p:sldSz cx="6858000" cy="9144000" type="screen4x3"/>
  <p:notesSz cx="6797675" cy="9926638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670" y="7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3156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25428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44736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89046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0577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11341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39757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7189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1350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7920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15238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76DA-6F07-4FAC-BE5B-CBE36056BDA6}" type="datetimeFigureOut">
              <a:rPr lang="da-DK" smtClean="0"/>
              <a:t>26-09-2014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BCCB3-79D3-4FFE-B50A-8C2218714FD3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1276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kkel.krogsholm@bm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:\BM Copenhagen\Standarder\Logo\BM_WorldLogo_Black1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144" y="3851920"/>
            <a:ext cx="1654366" cy="757303"/>
          </a:xfrm>
          <a:prstGeom prst="rect">
            <a:avLst/>
          </a:prstGeom>
          <a:noFill/>
          <a:extLst/>
        </p:spPr>
      </p:pic>
      <p:sp>
        <p:nvSpPr>
          <p:cNvPr id="10" name="TextBox 9"/>
          <p:cNvSpPr txBox="1"/>
          <p:nvPr/>
        </p:nvSpPr>
        <p:spPr>
          <a:xfrm>
            <a:off x="6540" y="8249827"/>
            <a:ext cx="51125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sz="1000" dirty="0" smtClean="0"/>
          </a:p>
          <a:p>
            <a:r>
              <a:rPr lang="da-DK" sz="1000" dirty="0" smtClean="0"/>
              <a:t>Contact:</a:t>
            </a:r>
          </a:p>
          <a:p>
            <a:r>
              <a:rPr lang="da-DK" sz="1000" dirty="0" smtClean="0"/>
              <a:t>Mikkel Krogsholm, Public affairs, </a:t>
            </a:r>
            <a:r>
              <a:rPr lang="da-DK" sz="1000" dirty="0" smtClean="0">
                <a:hlinkClick r:id="rId3"/>
              </a:rPr>
              <a:t>mikkel.krogsholm@bm.com</a:t>
            </a:r>
            <a:r>
              <a:rPr lang="da-DK" sz="1000" dirty="0" smtClean="0"/>
              <a:t>, tlf. +45 30 33  32 04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145" y="6876256"/>
            <a:ext cx="1825775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200" b="1" u="sng" dirty="0" smtClean="0">
                <a:latin typeface="Times New Roman" pitchFamily="18" charset="0"/>
                <a:cs typeface="Times New Roman" pitchFamily="18" charset="0"/>
              </a:rPr>
              <a:t>Bronze	</a:t>
            </a:r>
            <a:endParaRPr lang="da-DK" sz="12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da-DK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Tailormade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plan of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-to-go &amp;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-to-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see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71450" indent="-171450">
              <a:buFont typeface="Arial" pitchFamily="34" charset="0"/>
              <a:buChar char="•"/>
            </a:pPr>
            <a:endParaRPr lang="da-DK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Price: 20.000 DKK</a:t>
            </a:r>
          </a:p>
          <a:p>
            <a:endParaRPr lang="da-DK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442428" y="5544082"/>
            <a:ext cx="1791595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200" b="1" u="sng" dirty="0" smtClean="0">
                <a:latin typeface="Times New Roman" pitchFamily="18" charset="0"/>
                <a:cs typeface="Times New Roman" pitchFamily="18" charset="0"/>
              </a:rPr>
              <a:t>Gold</a:t>
            </a:r>
            <a:endParaRPr lang="da-DK" sz="12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da-DK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develop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unique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country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concept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aimed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at putting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country on the media agenda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evening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event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day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time event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Handling of media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inquiries</a:t>
            </a:r>
            <a:endParaRPr lang="da-DK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Strategic </a:t>
            </a:r>
            <a:r>
              <a:rPr lang="da-DK" sz="1200" dirty="0" err="1">
                <a:latin typeface="Times New Roman" pitchFamily="18" charset="0"/>
                <a:cs typeface="Times New Roman" pitchFamily="18" charset="0"/>
              </a:rPr>
              <a:t>consultancy</a:t>
            </a:r>
            <a:r>
              <a:rPr lang="da-DK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1200" dirty="0" err="1"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da-DK" sz="1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da-DK" sz="1200" dirty="0" err="1">
                <a:latin typeface="Times New Roman" pitchFamily="18" charset="0"/>
                <a:cs typeface="Times New Roman" pitchFamily="18" charset="0"/>
              </a:rPr>
              <a:t>during</a:t>
            </a:r>
            <a:r>
              <a:rPr lang="da-DK" sz="12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da-DK" sz="1200" dirty="0" err="1">
                <a:latin typeface="Times New Roman" pitchFamily="18" charset="0"/>
                <a:cs typeface="Times New Roman" pitchFamily="18" charset="0"/>
              </a:rPr>
              <a:t>after</a:t>
            </a:r>
            <a:r>
              <a:rPr lang="da-DK" sz="12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events</a:t>
            </a:r>
          </a:p>
          <a:p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Price: 100.000 DKK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91396" y="5737195"/>
            <a:ext cx="1826520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sz="1200" b="1" u="sng" dirty="0" smtClean="0">
                <a:latin typeface="Times New Roman" pitchFamily="18" charset="0"/>
                <a:cs typeface="Times New Roman" pitchFamily="18" charset="0"/>
              </a:rPr>
              <a:t>Silver</a:t>
            </a:r>
            <a:endParaRPr lang="da-DK" sz="12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da-DK" sz="1200" dirty="0">
              <a:latin typeface="Times New Roman" pitchFamily="18" charset="0"/>
              <a:cs typeface="Times New Roman" pitchFamily="18" charset="0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An event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within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hour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time slot</a:t>
            </a:r>
            <a:r>
              <a:rPr lang="da-DK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– eg. an event with relevant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stakeholders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Strategic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consultancy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during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Folkemødet: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deliver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message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  to the right </a:t>
            </a:r>
            <a:r>
              <a:rPr lang="da-DK" sz="1200" dirty="0" err="1" smtClean="0">
                <a:latin typeface="Times New Roman" pitchFamily="18" charset="0"/>
                <a:cs typeface="Times New Roman" pitchFamily="18" charset="0"/>
              </a:rPr>
              <a:t>stakeholders</a:t>
            </a:r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71450" indent="-171450">
              <a:buFont typeface="Arial" pitchFamily="34" charset="0"/>
              <a:buChar char="•"/>
            </a:pPr>
            <a:endParaRPr lang="da-DK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a-DK" sz="1200" dirty="0" smtClean="0">
                <a:latin typeface="Times New Roman" pitchFamily="18" charset="0"/>
                <a:cs typeface="Times New Roman" pitchFamily="18" charset="0"/>
              </a:rPr>
              <a:t>Price: 55.000 DKK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5073" y="179513"/>
            <a:ext cx="6339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sz="2400" u="sng" dirty="0" smtClean="0">
                <a:latin typeface="Impact" pitchFamily="34" charset="0"/>
              </a:rPr>
              <a:t>The </a:t>
            </a:r>
            <a:r>
              <a:rPr lang="da-DK" sz="2400" u="sng" dirty="0" err="1">
                <a:latin typeface="Impact" pitchFamily="34" charset="0"/>
              </a:rPr>
              <a:t>E</a:t>
            </a:r>
            <a:r>
              <a:rPr lang="da-DK" sz="2400" u="sng" dirty="0" err="1" smtClean="0">
                <a:latin typeface="Impact" pitchFamily="34" charset="0"/>
              </a:rPr>
              <a:t>mbassy</a:t>
            </a:r>
            <a:r>
              <a:rPr lang="da-DK" sz="2400" u="sng" dirty="0" smtClean="0">
                <a:latin typeface="Impact" pitchFamily="34" charset="0"/>
              </a:rPr>
              <a:t> at Folkemødet 2015</a:t>
            </a:r>
            <a:endParaRPr lang="da-DK" sz="2400" u="sng" dirty="0">
              <a:latin typeface="Impac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7762" y="705175"/>
            <a:ext cx="2160240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 smtClean="0">
                <a:latin typeface="Times New Roman" pitchFamily="18" charset="0"/>
                <a:cs typeface="Times New Roman" pitchFamily="18" charset="0"/>
              </a:rPr>
              <a:t>The Embassy – what’s that? </a:t>
            </a:r>
          </a:p>
          <a:p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Imagine a tent on the harbour of </a:t>
            </a:r>
            <a:r>
              <a:rPr lang="en-GB" sz="1100" dirty="0" err="1" smtClean="0">
                <a:latin typeface="Times New Roman" pitchFamily="18" charset="0"/>
                <a:cs typeface="Times New Roman" pitchFamily="18" charset="0"/>
              </a:rPr>
              <a:t>Allinge</a:t>
            </a:r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that has a certain buzz to it. It’s pulsating with different languages and it is a melting pot of cultures. It’s </a:t>
            </a:r>
            <a:r>
              <a:rPr lang="en-GB" sz="1100" dirty="0" err="1" smtClean="0">
                <a:latin typeface="Times New Roman" pitchFamily="18" charset="0"/>
                <a:cs typeface="Times New Roman" pitchFamily="18" charset="0"/>
              </a:rPr>
              <a:t>Ambassaden</a:t>
            </a:r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 – Danish for the Embassy.  </a:t>
            </a:r>
          </a:p>
          <a:p>
            <a:endParaRPr lang="en-GB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That is what </a:t>
            </a:r>
            <a:r>
              <a:rPr lang="en-GB" sz="1100" dirty="0" err="1" smtClean="0">
                <a:latin typeface="Times New Roman" pitchFamily="18" charset="0"/>
                <a:cs typeface="Times New Roman" pitchFamily="18" charset="0"/>
              </a:rPr>
              <a:t>Burson-Marsteller</a:t>
            </a:r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 wants to create at </a:t>
            </a:r>
            <a:r>
              <a:rPr lang="en-GB" sz="1100" dirty="0" err="1" smtClean="0">
                <a:latin typeface="Times New Roman" pitchFamily="18" charset="0"/>
                <a:cs typeface="Times New Roman" pitchFamily="18" charset="0"/>
              </a:rPr>
              <a:t>Folkemødet</a:t>
            </a:r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 2015 – an international </a:t>
            </a:r>
            <a:r>
              <a:rPr lang="en-GB" sz="1100" dirty="0" err="1" smtClean="0">
                <a:latin typeface="Times New Roman" pitchFamily="18" charset="0"/>
                <a:cs typeface="Times New Roman" pitchFamily="18" charset="0"/>
              </a:rPr>
              <a:t>center</a:t>
            </a:r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 of the peoples Festival, that is a platform for you to get your key messages across to the right stakeholders. </a:t>
            </a:r>
          </a:p>
          <a:p>
            <a:endParaRPr lang="en-GB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You as an embassy own certain time slots throughout the festival, where you are able to host your own events and seminars.  </a:t>
            </a:r>
          </a:p>
          <a:p>
            <a:endParaRPr lang="en-GB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We provide the venue and assist you in communicating your message to the right stakeholders. You deliver the content. We take care of everything else. </a:t>
            </a:r>
          </a:p>
          <a:p>
            <a:endParaRPr lang="en-GB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100" dirty="0" err="1" smtClean="0">
                <a:latin typeface="Times New Roman" pitchFamily="18" charset="0"/>
                <a:cs typeface="Times New Roman" pitchFamily="18" charset="0"/>
              </a:rPr>
              <a:t>Burson-Marsteller</a:t>
            </a:r>
            <a:r>
              <a:rPr lang="en-GB" sz="1100" dirty="0" smtClean="0">
                <a:latin typeface="Times New Roman" pitchFamily="18" charset="0"/>
                <a:cs typeface="Times New Roman" pitchFamily="18" charset="0"/>
              </a:rPr>
              <a:t> will help you discover new ways to engage with the Danish public and we’ll assist you in pinpointing all stakeholders relevant to your country. </a:t>
            </a:r>
          </a:p>
          <a:p>
            <a:endParaRPr lang="da-DK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437112" y="736406"/>
            <a:ext cx="2137127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latin typeface="Times New Roman" pitchFamily="18" charset="0"/>
                <a:cs typeface="Times New Roman" pitchFamily="18" charset="0"/>
              </a:rPr>
              <a:t>About us: </a:t>
            </a:r>
          </a:p>
          <a:p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Burson-Marsteller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Copenhagen aims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to be the preferred advisor of companies or private and public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organizations in gaining more attention, a better reputation and higher influence. </a:t>
            </a:r>
            <a:endParaRPr lang="da-DK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We have extensive experience from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Folkemødets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previous years and we know how to create remarkable events and leading seminars that capture the attention of the public. </a:t>
            </a:r>
            <a:endParaRPr lang="da-DK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da-DK" sz="1200" dirty="0">
              <a:latin typeface="Times New Roman" pitchFamily="18" charset="0"/>
              <a:cs typeface="Times New Roman" pitchFamily="18" charset="0"/>
            </a:endParaRPr>
          </a:p>
          <a:p>
            <a:endParaRPr lang="da-DK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08002" y="736406"/>
            <a:ext cx="2056688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1200" b="1" u="sng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1200" b="1" u="sng" dirty="0" err="1">
                <a:latin typeface="Times New Roman" pitchFamily="18" charset="0"/>
                <a:cs typeface="Times New Roman" pitchFamily="18" charset="0"/>
              </a:rPr>
              <a:t>Folkemødet</a:t>
            </a:r>
            <a:r>
              <a:rPr lang="en-US" sz="1200" b="1" u="sng" dirty="0">
                <a:latin typeface="Times New Roman" pitchFamily="18" charset="0"/>
                <a:cs typeface="Times New Roman" pitchFamily="18" charset="0"/>
              </a:rPr>
              <a:t> 2015: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Folkemødet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– The Peoples Meeting - is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gathering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of people and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politicians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, media and professional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organizations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Folkemødet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in 2014 was a great success with over 60.000 visitors and was a place, where relevant problems and challenges in Denmark were taken up to debate.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Folkemødet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and the participants gained valuable, extensive coverage in Danish media. </a:t>
            </a: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 2015 it will be even bigger and better than ever before, and we see it as a great opportunity for you to set the tone for how, you will be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percieved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in the future. </a:t>
            </a: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433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</TotalTime>
  <Words>424</Words>
  <Application>Microsoft Office PowerPoint</Application>
  <PresentationFormat>On-screen Show (4:3)</PresentationFormat>
  <Paragraphs>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Cramon, Anne.Kirstine</dc:creator>
  <cp:lastModifiedBy>Cramon, Anne.Kirstine</cp:lastModifiedBy>
  <cp:revision>57</cp:revision>
  <cp:lastPrinted>2014-09-23T10:51:05Z</cp:lastPrinted>
  <dcterms:created xsi:type="dcterms:W3CDTF">2014-09-11T11:12:45Z</dcterms:created>
  <dcterms:modified xsi:type="dcterms:W3CDTF">2014-09-26T09:13:40Z</dcterms:modified>
</cp:coreProperties>
</file>